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</p:sldIdLst>
  <p:sldSz cx="14630400" cy="8229600"/>
  <p:notesSz cx="8229600" cy="14630400"/>
  <p:embeddedFontLst>
    <p:embeddedFont>
      <p:font typeface="Montserrat" panose="00000500000000000000" pitchFamily="34" charset="0"/>
      <p:regular r:id="rId18"/>
    </p:embeddedFont>
    <p:embeddedFont>
      <p:font typeface="Montserrat" panose="00000500000000000000" pitchFamily="34" charset="-122"/>
      <p:regular r:id="rId19"/>
    </p:embeddedFont>
    <p:embeddedFont>
      <p:font typeface="Montserrat" panose="00000500000000000000" pitchFamily="34" charset="-120"/>
      <p:regular r:id="rId20"/>
    </p:embeddedFont>
    <p:embeddedFont>
      <p:font typeface="Heebo Light" pitchFamily="34" charset="0"/>
      <p:regular r:id="rId21"/>
    </p:embeddedFont>
    <p:embeddedFont>
      <p:font typeface="Heebo Light" pitchFamily="34" charset="-122"/>
      <p:regular r:id="rId22"/>
    </p:embeddedFont>
    <p:embeddedFont>
      <p:font typeface="Heebo Light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ESP32-Based Multilingual Classroom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</a:t>
            </a:r>
            <a:r>
              <a:rPr lang="en-IN" alt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explores a revolutionary concept – an ESP32-powered system that facilitates multilingual communication in classrooms. Imagine a future where language barriers cease to exist, enabling teachers to reach diverse students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01370" y="2681605"/>
            <a:ext cx="13014960" cy="2757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5400">
                <a:solidFill>
                  <a:schemeClr val="bg1"/>
                </a:solidFill>
              </a:rPr>
              <a:t>https://github.com/deepak75500/vit_hackathon</a:t>
            </a:r>
            <a:endParaRPr lang="en-US" altLang="en-US" sz="5400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27075" y="617220"/>
            <a:ext cx="7047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400">
                <a:solidFill>
                  <a:schemeClr val="bg1"/>
                </a:solidFill>
              </a:rPr>
              <a:t>GITHUB LINK:</a:t>
            </a:r>
            <a:endParaRPr lang="en-IN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Conclusion: Shaping the Future of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ESP32-based multilingual classroom assistant represents a groundbreaking step toward more inclusive and effective education. It empowers teachers to reach diverse learners, fosters global accessibility, and paves the way for a future of personalized and dynamic learning experiences.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48492" y="7737231"/>
            <a:ext cx="1664677" cy="394261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4155"/>
            <a:ext cx="728853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Teacher's Perspective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ESP32 as the 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1054"/>
            <a:ext cx="3501509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teacher's ESP32 is equipped with a high-quality microphone for capturing clear audio. It also functions as a wireless communication hub, relaying speech to student devices via Wi-Fi or Bluetooth.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089910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One-to-Many Communication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025384"/>
            <a:ext cx="3501509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ESP-NOW, the teacher's device can broadcast audio to multiple student devices simultaneously, creating a dynamic and inclusive learning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9893"/>
            <a:ext cx="719780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Student's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5648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Bluetooth Communication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1122"/>
            <a:ext cx="35015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student uses an ESP32 connected to a Bluetooth headset, allowing for personalized audio playback of translated speech in their native language.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75648"/>
            <a:ext cx="29689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Seamless Translation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856792"/>
            <a:ext cx="35015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student's ESP32 processes the incoming audio using cloud-based speech recognition and translation services, ensuring accuracy and real-time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Hardware and Software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846070"/>
            <a:ext cx="12287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1059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ESP32 Development Board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05808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versatile microcontroller serves as the core of the system, managing audio capture, processing, and 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846070"/>
            <a:ext cx="19323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1059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High-Quality Microphone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05808"/>
            <a:ext cx="2927747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I2S MEMS microphone, such as SPH0645LM4H, ensures clear and accurate audio capture for optimal speech recognition.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987296"/>
            <a:ext cx="19192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Bluetooth Module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Bluetooth module enables wireless communication between the ESP32 and the student's Bluetooth headsets for seamless audio transmission.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964436" cy="676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Key Technical Aspects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641" y="2717959"/>
            <a:ext cx="97750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3459718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Speech Recognition (STT)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captured audio is converted into text using cloud-based services (e.g., Google Speech-to-Text) or offline models (e.g., Vosk) for accurate transcription.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9662" y="4454247"/>
            <a:ext cx="153829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3917037"/>
            <a:ext cx="2707481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Translation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385310"/>
            <a:ext cx="7238762" cy="1039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transcribed text is translated into the student's language using advanced translation APIs (e.g., Google Translate) for precise and context-aware results.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4A2C85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0257" y="6449139"/>
            <a:ext cx="152638" cy="433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65108" cy="338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Text-to-Speech (TTS)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translated text is converted back into speech using cloud-based TTS engines (e.g., Google Cloud Text-to-Speech) to create natural-sounding audio for playback.</a:t>
            </a:r>
            <a:endParaRPr lang="en-US" sz="1700" dirty="0"/>
          </a:p>
        </p:txBody>
      </p:sp>
      <p:sp>
        <p:nvSpPr>
          <p:cNvPr id="17" name="Rectangle 16"/>
          <p:cNvSpPr/>
          <p:nvPr/>
        </p:nvSpPr>
        <p:spPr>
          <a:xfrm>
            <a:off x="12848492" y="7737231"/>
            <a:ext cx="1664677" cy="394261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2609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Networking and Communication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ESP-NOW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88287"/>
            <a:ext cx="35015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ESP-NOW allows for direct, peer-to-peer communication between ESP32 devices, enabling efficient broadcast of audio to multiple student devices within a cluster.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807143"/>
            <a:ext cx="287226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Wi-Fi and Bluetooth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388287"/>
            <a:ext cx="35015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Wi-Fi is used for communication between clusters, while Bluetooth is employed for personalized audio playback to each student's headset.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65191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Addressing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Latency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translation requires low latency. This is achieved through efficient network protocols, audio compression, and buffering strategies.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High-quality microphones, noise cancellation, and advanced speech recognition algorithms are crucial for accurate transcription of speech.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Synchronization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ensures that the translated speech aligns with the teacher's speech by using timestamps, frame-based synchronization, and buffering techniques.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48492" y="7737231"/>
            <a:ext cx="1664677" cy="394261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012" y="597218"/>
            <a:ext cx="5134451" cy="629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Benefits and Impact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12" y="1528167"/>
            <a:ext cx="503277" cy="5032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1012" y="2232660"/>
            <a:ext cx="2516624" cy="314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Global Accessibility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1012" y="2667953"/>
            <a:ext cx="3716417" cy="1288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system empowers teachers to reach a global audience, breaking down language barriers and fostering an inclusive learning environment for all.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371" y="1528167"/>
            <a:ext cx="503277" cy="503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371" y="2232660"/>
            <a:ext cx="2817971" cy="314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Enhanced Connection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371" y="2667953"/>
            <a:ext cx="3716417" cy="1610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Direct communication in the student's native language fosters a stronger connection between teachers and students, leading to more personalized learning experiences.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12" y="4882158"/>
            <a:ext cx="503277" cy="503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1012" y="5586651"/>
            <a:ext cx="2827020" cy="314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Efficient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1012" y="6021943"/>
            <a:ext cx="3716417" cy="1610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technology streamlines classroom management, enabling teachers to effectively engage and guide diverse learners, ultimately improving classroom efficiency and effectiveness.</a:t>
            </a:r>
            <a:endParaRPr lang="en-US" sz="1550" dirty="0"/>
          </a:p>
        </p:txBody>
      </p:sp>
      <p:sp>
        <p:nvSpPr>
          <p:cNvPr id="13" name="Rectangle 12"/>
          <p:cNvSpPr/>
          <p:nvPr/>
        </p:nvSpPr>
        <p:spPr>
          <a:xfrm>
            <a:off x="12848492" y="7737231"/>
            <a:ext cx="1664677" cy="394261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100218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Future of Multilingual Learning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02394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315456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can be tailored to individual student needs, offering personalized learning experiences based on their language proficiency and learning style.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0973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9009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Adaptive Translation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advancements may include AI-powered adaptive translation that considers context, domain-specific terminology, and individual student preferences.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5990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Augmented Reality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augmented reality (AR) can create immersive and interactive learning experiences, making the learning process more engaging and memorable.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848492" y="7737231"/>
            <a:ext cx="1664677" cy="394261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4439</Words>
  <Application>WPS Presentation</Application>
  <PresentationFormat>Custom</PresentationFormat>
  <Paragraphs>130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Montserrat</vt:lpstr>
      <vt:lpstr>Montserrat</vt:lpstr>
      <vt:lpstr>Montserrat</vt:lpstr>
      <vt:lpstr>Heebo Light</vt:lpstr>
      <vt:lpstr>Heebo Light</vt:lpstr>
      <vt:lpstr>Heebo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Deepak Deepak</cp:lastModifiedBy>
  <cp:revision>4</cp:revision>
  <dcterms:created xsi:type="dcterms:W3CDTF">2025-01-06T15:01:00Z</dcterms:created>
  <dcterms:modified xsi:type="dcterms:W3CDTF">2025-01-07T12:53:51Z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0BCD4640D7084588A18C01FC5CD34DF9_12</vt:lpwstr>
  </property>
  <property fmtid="{D5CDD505-2E9C-101B-9397-08002B2CF9AE}" pid="3" name="KSOProductBuildVer">
    <vt:lpwstr>1033-12.2.0.19805</vt:lpwstr>
  </property>
</Properties>
</file>